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8" r:id="rId5"/>
    <p:sldId id="260" r:id="rId6"/>
    <p:sldId id="262" r:id="rId7"/>
    <p:sldId id="272" r:id="rId8"/>
    <p:sldId id="273" r:id="rId9"/>
    <p:sldId id="274" r:id="rId10"/>
    <p:sldId id="275" r:id="rId11"/>
    <p:sldId id="276" r:id="rId12"/>
    <p:sldId id="261" r:id="rId13"/>
    <p:sldId id="264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68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818F7-64D7-4E65-91AD-D37805D850D7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B30D1-B486-4B89-B89E-9ED90B507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6775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818F7-64D7-4E65-91AD-D37805D850D7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B30D1-B486-4B89-B89E-9ED90B507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8580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818F7-64D7-4E65-91AD-D37805D850D7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B30D1-B486-4B89-B89E-9ED90B507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0655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818F7-64D7-4E65-91AD-D37805D850D7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B30D1-B486-4B89-B89E-9ED90B507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9574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818F7-64D7-4E65-91AD-D37805D850D7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B30D1-B486-4B89-B89E-9ED90B507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3631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818F7-64D7-4E65-91AD-D37805D850D7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B30D1-B486-4B89-B89E-9ED90B507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638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818F7-64D7-4E65-91AD-D37805D850D7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B30D1-B486-4B89-B89E-9ED90B507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1308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818F7-64D7-4E65-91AD-D37805D850D7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B30D1-B486-4B89-B89E-9ED90B507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9053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818F7-64D7-4E65-91AD-D37805D850D7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B30D1-B486-4B89-B89E-9ED90B507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8696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818F7-64D7-4E65-91AD-D37805D850D7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B30D1-B486-4B89-B89E-9ED90B507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8561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818F7-64D7-4E65-91AD-D37805D850D7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B30D1-B486-4B89-B89E-9ED90B507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9585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818F7-64D7-4E65-91AD-D37805D850D7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B30D1-B486-4B89-B89E-9ED90B507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1287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orangenebo.ru/kontaktnaya-informatsiya" TargetMode="External"/><Relationship Id="rId2" Type="http://schemas.openxmlformats.org/officeDocument/2006/relationships/hyperlink" Target="http://orangenebo.ru/images/altair-shema-raspolozheniya.J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rangenebo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648072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/>
              <a:t>Устанавливаются следующие виды школьной формы: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82" t="13599" r="7870" b="8159"/>
          <a:stretch>
            <a:fillRect/>
          </a:stretch>
        </p:blipFill>
        <p:spPr bwMode="auto">
          <a:xfrm>
            <a:off x="4860032" y="908720"/>
            <a:ext cx="21336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5576" y="1052736"/>
            <a:ext cx="72008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повседневная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парадная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спортивная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45672" y="3070895"/>
            <a:ext cx="78488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Парадная школьная форма для мальчиков </a:t>
            </a:r>
            <a:r>
              <a:rPr lang="ru-RU" dirty="0" smtClean="0"/>
              <a:t>состоит из повседневной формы, дополненной белой сорочкой и праздничным аксессуаром (красным или черным галстуком).</a:t>
            </a:r>
          </a:p>
          <a:p>
            <a:r>
              <a:rPr lang="ru-RU" b="1" dirty="0">
                <a:solidFill>
                  <a:srgbClr val="0070C0"/>
                </a:solidFill>
              </a:rPr>
              <a:t>Парадная школьная форма для </a:t>
            </a:r>
            <a:r>
              <a:rPr lang="ru-RU" b="1" dirty="0" smtClean="0">
                <a:solidFill>
                  <a:srgbClr val="0070C0"/>
                </a:solidFill>
              </a:rPr>
              <a:t>девочек </a:t>
            </a:r>
            <a:r>
              <a:rPr lang="ru-RU" dirty="0"/>
              <a:t>состоит из повседневной формы, дополненной белой </a:t>
            </a:r>
            <a:r>
              <a:rPr lang="ru-RU" dirty="0" smtClean="0"/>
              <a:t>блузкой </a:t>
            </a:r>
            <a:r>
              <a:rPr lang="ru-RU" dirty="0"/>
              <a:t>и </a:t>
            </a:r>
            <a:r>
              <a:rPr lang="ru-RU" dirty="0" smtClean="0"/>
              <a:t>праздничным аксессуаром.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Спортивная форма </a:t>
            </a:r>
            <a:r>
              <a:rPr lang="ru-RU" dirty="0" smtClean="0"/>
              <a:t>используется только на занятиях физической культурой и спортом.</a:t>
            </a:r>
          </a:p>
          <a:p>
            <a:r>
              <a:rPr lang="ru-RU" dirty="0" smtClean="0"/>
              <a:t>Одежда обучающихся может иметь отличительные знаки лицея: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эмблему;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нашивки;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галстуки.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1719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orangenebo.ru/images/school_all/Junistajl-malchiki/Junistajl-kostjum-Prestizh-dendi-brjuki-Prestizh-klassik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3997" y="1600200"/>
            <a:ext cx="6636005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3405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orangenebo.ru/images/school_all/vyazannye_jilety-jakety-kardigany/no_gallery/Yunistayl%20jilety%20German%20Kiril%20Iva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837785"/>
            <a:ext cx="5943600" cy="405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63400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39231850"/>
              </p:ext>
            </p:extLst>
          </p:nvPr>
        </p:nvGraphicFramePr>
        <p:xfrm>
          <a:off x="395536" y="1556792"/>
          <a:ext cx="8640961" cy="4824536"/>
        </p:xfrm>
        <a:graphic>
          <a:graphicData uri="http://schemas.openxmlformats.org/drawingml/2006/table">
            <a:tbl>
              <a:tblPr/>
              <a:tblGrid>
                <a:gridCol w="2876407"/>
                <a:gridCol w="2876407"/>
                <a:gridCol w="2888147"/>
              </a:tblGrid>
              <a:tr h="4824536">
                <a:tc>
                  <a:txBody>
                    <a:bodyPr/>
                    <a:lstStyle/>
                    <a:p>
                      <a:pPr algn="ctr" fontAlgn="t"/>
                      <a:r>
                        <a:rPr lang="ru-RU" b="1" dirty="0">
                          <a:effectLst/>
                        </a:rPr>
                        <a:t>ТРК Альтаир</a:t>
                      </a:r>
                      <a:endParaRPr lang="ru-RU" dirty="0">
                        <a:effectLst/>
                      </a:endParaRPr>
                    </a:p>
                    <a:p>
                      <a:pPr algn="ctr" fontAlgn="t"/>
                      <a:r>
                        <a:rPr lang="ru-RU" b="1" dirty="0">
                          <a:effectLst/>
                        </a:rPr>
                        <a:t>Ленинградский </a:t>
                      </a:r>
                      <a:r>
                        <a:rPr lang="ru-RU" b="1" dirty="0" err="1">
                          <a:effectLst/>
                        </a:rPr>
                        <a:t>пр-кт</a:t>
                      </a:r>
                      <a:r>
                        <a:rPr lang="ru-RU" b="1" dirty="0">
                          <a:effectLst/>
                        </a:rPr>
                        <a:t>. 123,</a:t>
                      </a:r>
                      <a:endParaRPr lang="ru-RU" dirty="0">
                        <a:effectLst/>
                      </a:endParaRPr>
                    </a:p>
                    <a:p>
                      <a:pPr algn="ctr" fontAlgn="t"/>
                      <a:r>
                        <a:rPr lang="ru-RU" b="1" dirty="0">
                          <a:effectLst/>
                        </a:rPr>
                        <a:t>телефон 58-25-38</a:t>
                      </a:r>
                      <a:endParaRPr lang="ru-RU" dirty="0">
                        <a:effectLst/>
                      </a:endParaRPr>
                    </a:p>
                    <a:p>
                      <a:pPr algn="ctr" fontAlgn="t"/>
                      <a:r>
                        <a:rPr lang="ru-RU" dirty="0">
                          <a:effectLst/>
                        </a:rPr>
                        <a:t> </a:t>
                      </a:r>
                    </a:p>
                    <a:p>
                      <a:pPr algn="ctr" fontAlgn="t"/>
                      <a:r>
                        <a:rPr lang="ru-RU" i="1" dirty="0">
                          <a:effectLst/>
                        </a:rPr>
                        <a:t>прежнее название "U'LS"</a:t>
                      </a:r>
                      <a:endParaRPr lang="ru-RU" dirty="0">
                        <a:effectLst/>
                      </a:endParaRPr>
                    </a:p>
                    <a:p>
                      <a:pPr algn="ctr" fontAlgn="t"/>
                      <a:r>
                        <a:rPr lang="ru-RU" dirty="0">
                          <a:effectLst/>
                        </a:rPr>
                        <a:t>расположение в торговом центре</a:t>
                      </a:r>
                    </a:p>
                    <a:p>
                      <a:pPr algn="ctr" fontAlgn="t"/>
                      <a:r>
                        <a:rPr lang="ru-RU" u="sng" dirty="0">
                          <a:solidFill>
                            <a:srgbClr val="14A7E6"/>
                          </a:solidFill>
                          <a:effectLst/>
                          <a:latin typeface="Tahoma"/>
                          <a:hlinkClick r:id="rId2"/>
                        </a:rPr>
                        <a:t>(карта откроется по клику)</a:t>
                      </a:r>
                      <a:endParaRPr lang="ru-RU" dirty="0">
                        <a:effectLst/>
                      </a:endParaRP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48B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8B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8B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8B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b="1" dirty="0">
                          <a:effectLst/>
                        </a:rPr>
                        <a:t>ТК ГИГАНТ</a:t>
                      </a:r>
                      <a:endParaRPr lang="ru-RU" dirty="0">
                        <a:effectLst/>
                      </a:endParaRPr>
                    </a:p>
                    <a:p>
                      <a:pPr algn="ctr" fontAlgn="t"/>
                      <a:r>
                        <a:rPr lang="ru-RU" b="1" dirty="0" err="1">
                          <a:effectLst/>
                        </a:rPr>
                        <a:t>пр-кт</a:t>
                      </a:r>
                      <a:r>
                        <a:rPr lang="ru-RU" b="1" dirty="0">
                          <a:effectLst/>
                        </a:rPr>
                        <a:t> Октября 46; 3 этаж,</a:t>
                      </a:r>
                      <a:endParaRPr lang="ru-RU" dirty="0">
                        <a:effectLst/>
                      </a:endParaRPr>
                    </a:p>
                    <a:p>
                      <a:pPr algn="ctr" fontAlgn="t"/>
                      <a:r>
                        <a:rPr lang="ru-RU" b="1" dirty="0">
                          <a:effectLst/>
                        </a:rPr>
                        <a:t>телефон 77-01-24</a:t>
                      </a:r>
                      <a:endParaRPr lang="ru-RU" dirty="0">
                        <a:effectLst/>
                      </a:endParaRPr>
                    </a:p>
                    <a:p>
                      <a:pPr algn="ctr" fontAlgn="t"/>
                      <a:r>
                        <a:rPr lang="ru-RU" dirty="0">
                          <a:effectLst/>
                        </a:rPr>
                        <a:t> </a:t>
                      </a:r>
                    </a:p>
                    <a:p>
                      <a:pPr algn="ctr" fontAlgn="t"/>
                      <a:r>
                        <a:rPr lang="ru-RU" dirty="0">
                          <a:effectLst/>
                        </a:rPr>
                        <a:t>Подземная парковке с лифтом! (бесплатная)</a:t>
                      </a:r>
                    </a:p>
                    <a:p>
                      <a:pPr algn="ctr" fontAlgn="t"/>
                      <a:r>
                        <a:rPr lang="ru-RU" dirty="0">
                          <a:effectLst/>
                        </a:rPr>
                        <a:t>имеется лифт и эскалатор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48B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8B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8B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8B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b="1" dirty="0">
                          <a:effectLst/>
                        </a:rPr>
                        <a:t>ТК Спутник</a:t>
                      </a:r>
                      <a:endParaRPr lang="ru-RU" dirty="0">
                        <a:effectLst/>
                      </a:endParaRPr>
                    </a:p>
                    <a:p>
                      <a:pPr algn="ctr" fontAlgn="t"/>
                      <a:r>
                        <a:rPr lang="ru-RU" b="1" dirty="0" err="1">
                          <a:effectLst/>
                        </a:rPr>
                        <a:t>пр-кт</a:t>
                      </a:r>
                      <a:r>
                        <a:rPr lang="ru-RU" b="1" dirty="0">
                          <a:effectLst/>
                        </a:rPr>
                        <a:t> Фрунзе, Д.З, 2 этаж</a:t>
                      </a:r>
                      <a:endParaRPr lang="ru-RU" dirty="0">
                        <a:effectLst/>
                      </a:endParaRPr>
                    </a:p>
                    <a:p>
                      <a:pPr algn="ctr" fontAlgn="t"/>
                      <a:r>
                        <a:rPr lang="ru-RU" b="1" dirty="0">
                          <a:effectLst/>
                        </a:rPr>
                        <a:t>телефон: 68-44-50</a:t>
                      </a:r>
                      <a:endParaRPr lang="ru-RU" dirty="0">
                        <a:effectLst/>
                      </a:endParaRPr>
                    </a:p>
                    <a:p>
                      <a:pPr algn="ctr" fontAlgn="t"/>
                      <a:r>
                        <a:rPr lang="ru-RU" b="1" dirty="0" err="1">
                          <a:effectLst/>
                        </a:rPr>
                        <a:t>спец.магазин</a:t>
                      </a:r>
                      <a:r>
                        <a:rPr lang="ru-RU" b="1" dirty="0">
                          <a:effectLst/>
                        </a:rPr>
                        <a:t> "Школьная Форма"</a:t>
                      </a:r>
                      <a:endParaRPr lang="ru-RU" dirty="0">
                        <a:effectLst/>
                      </a:endParaRPr>
                    </a:p>
                    <a:p>
                      <a:pPr algn="ctr" fontAlgn="t"/>
                      <a:r>
                        <a:rPr lang="ru-RU" dirty="0">
                          <a:effectLst/>
                        </a:rPr>
                        <a:t> </a:t>
                      </a:r>
                    </a:p>
                    <a:p>
                      <a:pPr algn="ctr" fontAlgn="t"/>
                      <a:r>
                        <a:rPr lang="ru-RU" dirty="0">
                          <a:effectLst/>
                        </a:rPr>
                        <a:t>2 парковки перед и за торговым</a:t>
                      </a:r>
                    </a:p>
                    <a:p>
                      <a:pPr algn="ctr" fontAlgn="t"/>
                      <a:r>
                        <a:rPr lang="ru-RU" dirty="0">
                          <a:effectLst/>
                        </a:rPr>
                        <a:t>центром, имеется лифт</a:t>
                      </a:r>
                    </a:p>
                  </a:txBody>
                  <a:tcPr marL="19050" marR="19050" marT="19050" marB="19050">
                    <a:lnL w="9525" cap="flat" cmpd="sng" algn="ctr">
                      <a:solidFill>
                        <a:srgbClr val="48B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8B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8B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8B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512" y="47667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29340"/>
                </a:solidFill>
                <a:effectLst/>
                <a:latin typeface="Arial" pitchFamily="34" charset="0"/>
                <a:cs typeface="Arial" pitchFamily="34" charset="0"/>
                <a:hlinkClick r:id="rId3"/>
              </a:rPr>
              <a:t>Контакты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994D0B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rgbClr val="0A5271"/>
                </a:solidFill>
                <a:effectLst/>
                <a:latin typeface="Tahoma" pitchFamily="34" charset="0"/>
                <a:cs typeface="Tahoma" pitchFamily="34" charset="0"/>
              </a:rPr>
              <a:t>Обновлено 12.05.2013 02:09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2934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29340"/>
                </a:solidFill>
                <a:effectLst/>
                <a:latin typeface="Arial" pitchFamily="34" charset="0"/>
                <a:cs typeface="Arial" pitchFamily="34" charset="0"/>
              </a:rPr>
              <a:t>Наши магазины в г. Ярославле: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697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282" t="15535" r="23926" b="13907"/>
          <a:stretch>
            <a:fillRect/>
          </a:stretch>
        </p:blipFill>
        <p:spPr bwMode="auto">
          <a:xfrm>
            <a:off x="0" y="0"/>
            <a:ext cx="9176793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6935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" y="11663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Ценовая политика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75764130"/>
              </p:ext>
            </p:extLst>
          </p:nvPr>
        </p:nvGraphicFramePr>
        <p:xfrm>
          <a:off x="446856" y="836712"/>
          <a:ext cx="82296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Модель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Цена изделия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Цена со скидкой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Костюм мужской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3390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2720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Костюм мужской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mtClean="0"/>
                        <a:t>3590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2880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Брюки </a:t>
                      </a:r>
                      <a:r>
                        <a:rPr lang="ru-RU" baseline="0" dirty="0" smtClean="0"/>
                        <a:t> мужские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920 и 1000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Жакет </a:t>
                      </a:r>
                      <a:r>
                        <a:rPr lang="ru-RU" dirty="0" err="1" smtClean="0"/>
                        <a:t>ориана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1900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1520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Жилет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1080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Юбка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1080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Брюки для девочек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1560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1250 и 1160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Жилет шитый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770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9512" y="4153450"/>
            <a:ext cx="89644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Для того чтобы получить скидку 20% </a:t>
            </a:r>
          </a:p>
          <a:p>
            <a:r>
              <a:rPr lang="ru-RU" b="1" dirty="0" smtClean="0"/>
              <a:t>делается предварительный заказ с предоплатой 50%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Коллекция «Кембридж» (</a:t>
            </a:r>
            <a:r>
              <a:rPr lang="ru-RU" b="1" dirty="0" smtClean="0">
                <a:solidFill>
                  <a:srgbClr val="0070C0"/>
                </a:solidFill>
              </a:rPr>
              <a:t>для девочек</a:t>
            </a:r>
            <a:r>
              <a:rPr lang="ru-RU" dirty="0" smtClean="0"/>
              <a:t>): только в ТЦ «Альтаир» и «Гигант» до 25.05.2013г.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Коллекция «</a:t>
            </a:r>
            <a:r>
              <a:rPr lang="ru-RU" dirty="0" err="1"/>
              <a:t>Ориана</a:t>
            </a:r>
            <a:r>
              <a:rPr lang="ru-RU" dirty="0"/>
              <a:t>» (</a:t>
            </a:r>
            <a:r>
              <a:rPr lang="ru-RU" b="1" dirty="0">
                <a:solidFill>
                  <a:srgbClr val="0070C0"/>
                </a:solidFill>
              </a:rPr>
              <a:t>для девочек</a:t>
            </a:r>
            <a:r>
              <a:rPr lang="ru-RU" dirty="0"/>
              <a:t>): заказ в ТЦ «Альтаир», «Гигант», «Спутник» с 30.05.2013г. до 15.06.2013г.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70C0"/>
                </a:solidFill>
              </a:rPr>
              <a:t>Коллекции для мальчиков</a:t>
            </a:r>
            <a:r>
              <a:rPr lang="ru-RU" dirty="0" smtClean="0"/>
              <a:t>: заказ в ТЦ </a:t>
            </a:r>
            <a:r>
              <a:rPr lang="ru-RU" dirty="0"/>
              <a:t>«Альтаир</a:t>
            </a:r>
            <a:r>
              <a:rPr lang="ru-RU" dirty="0" smtClean="0"/>
              <a:t>», </a:t>
            </a:r>
            <a:r>
              <a:rPr lang="ru-RU" dirty="0"/>
              <a:t>«Гигант</a:t>
            </a:r>
            <a:r>
              <a:rPr lang="ru-RU" dirty="0" smtClean="0"/>
              <a:t>», «Спутник» </a:t>
            </a:r>
            <a:r>
              <a:rPr lang="ru-RU" dirty="0"/>
              <a:t>до </a:t>
            </a:r>
            <a:r>
              <a:rPr lang="ru-RU" dirty="0" smtClean="0"/>
              <a:t>31.05.2013г.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По выбору трикотажные изделия (жилеты, жакеты, кардиганы), обувь, галстуки в </a:t>
            </a:r>
            <a:r>
              <a:rPr lang="ru-RU" dirty="0"/>
              <a:t>ТЦ «Альтаир», «Гигант», «Спутник</a:t>
            </a:r>
            <a:r>
              <a:rPr lang="ru-RU" dirty="0" smtClean="0"/>
              <a:t>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6114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http://orangenebo.ru/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6" r="23072"/>
          <a:stretch/>
        </p:blipFill>
        <p:spPr bwMode="auto">
          <a:xfrm>
            <a:off x="0" y="-1"/>
            <a:ext cx="8244408" cy="835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8322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orangenebo.ru/images/school_no_gallery/Oriana-melanj-146-170-ma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858" y="332656"/>
            <a:ext cx="9210583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2049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orangenebo.ru/images/school_no_gallery/Kembridj-melanj-146-170-ma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52" y="0"/>
            <a:ext cx="9174690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9023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Рисунок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081" t="8874" r="33733"/>
          <a:stretch/>
        </p:blipFill>
        <p:spPr bwMode="auto">
          <a:xfrm>
            <a:off x="0" y="1654049"/>
            <a:ext cx="2157413" cy="305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390" t="6682" r="40173"/>
          <a:stretch/>
        </p:blipFill>
        <p:spPr bwMode="auto">
          <a:xfrm>
            <a:off x="2339752" y="1580584"/>
            <a:ext cx="1738312" cy="3128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457" t="7814" r="30315"/>
          <a:stretch/>
        </p:blipFill>
        <p:spPr bwMode="auto">
          <a:xfrm>
            <a:off x="6444208" y="1498286"/>
            <a:ext cx="2592288" cy="3247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Рисунок 1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438" t="6769" r="32675"/>
          <a:stretch/>
        </p:blipFill>
        <p:spPr bwMode="auto">
          <a:xfrm>
            <a:off x="4355976" y="1580584"/>
            <a:ext cx="2009775" cy="312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3699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Рисунок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883" t="33131" r="25012" b="3560"/>
          <a:stretch/>
        </p:blipFill>
        <p:spPr bwMode="auto">
          <a:xfrm>
            <a:off x="539552" y="-34572"/>
            <a:ext cx="8100392" cy="697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6100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Рисунок 1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956" t="35913" r="25221" b="10796"/>
          <a:stretch/>
        </p:blipFill>
        <p:spPr bwMode="auto">
          <a:xfrm>
            <a:off x="107504" y="188640"/>
            <a:ext cx="8856984" cy="6469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1699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634" t="7224" r="31087" b="-253"/>
          <a:stretch>
            <a:fillRect/>
          </a:stretch>
        </p:blipFill>
        <p:spPr bwMode="auto">
          <a:xfrm>
            <a:off x="2267744" y="260648"/>
            <a:ext cx="4176464" cy="5399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4370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orangenebo.ru/images/school_all/Junistajl-malchiki/Junistajl--kostjumy-Oskar-i-Glad-dendi-brjuki-Glad-klassik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3997" y="1600200"/>
            <a:ext cx="6636005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9391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271</Words>
  <Application>Microsoft Office PowerPoint</Application>
  <PresentationFormat>Экран (4:3)</PresentationFormat>
  <Paragraphs>69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Устанавливаются следующие виды школьной формы: </vt:lpstr>
      <vt:lpstr>http://orangenebo.ru/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Ценовая политика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15</cp:revision>
  <dcterms:created xsi:type="dcterms:W3CDTF">2013-05-14T15:26:18Z</dcterms:created>
  <dcterms:modified xsi:type="dcterms:W3CDTF">2013-05-16T10:36:06Z</dcterms:modified>
</cp:coreProperties>
</file>